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3" r:id="rId5"/>
    <p:sldId id="264" r:id="rId6"/>
    <p:sldId id="265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0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3DF4B-3099-9145-A34E-CE27A45E2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C1189A-A127-5644-A0A0-4AA7FE7FC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572E6-3CFC-0042-904F-73A48D47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07C6-8D47-5C46-A82C-7C960ED66987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2D65B-1E46-234C-8C84-29ED0CAD3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F00AC-B851-004D-9188-AF8C64C8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7CD6-52D0-0245-A602-23731E3C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1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6737A-6BD8-814C-BADD-80BB0C43D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83A81-0410-724B-A687-D678CCACA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4ABE2-97CA-AE49-91AC-AB110537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07C6-8D47-5C46-A82C-7C960ED66987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9D1F2-0E16-3F41-9659-01BD8AE11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FBD6D-5961-594E-902C-3B3080213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7CD6-52D0-0245-A602-23731E3C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2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257A43-E545-DC44-9092-9D7A31A0E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4EB7E-5A0E-FF46-AFD4-463E1EA92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4404A-6389-6344-AF48-9A712338D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07C6-8D47-5C46-A82C-7C960ED66987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67BE0-1C84-BA4B-89E1-05722EAA5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3EA18-B516-C74E-910B-00E7BE32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7CD6-52D0-0245-A602-23731E3C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3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9581-314D-F64A-A9F8-FACF4C00F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12BE-B1DB-5C44-9B4A-FD6730CFA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82002-3BBC-424A-BA77-EE2DE1E9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07C6-8D47-5C46-A82C-7C960ED66987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A0F18-704B-C144-83D6-470E3E07F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618D7-4B2C-DC48-8A8C-A1DEB56B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7CD6-52D0-0245-A602-23731E3C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2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D6677-3CFB-4A41-87D7-66CFA2565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4A8B5-814F-864B-9BFB-FA7228D6F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33263-4F0E-5547-B35F-2BFBD11C6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07C6-8D47-5C46-A82C-7C960ED66987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9674A-490E-3A4C-ABD8-841B4206A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EBD80-2C0C-9A4D-A958-99D7D142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7CD6-52D0-0245-A602-23731E3C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1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9E3CF-CA95-6B43-AE4F-176856E0A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A89EC-31AE-CD4F-8217-EF1EA81FD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A5E83-1693-414E-B133-C4F729CB9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91806-1134-0546-8B8D-6F857F56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07C6-8D47-5C46-A82C-7C960ED66987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42401-FEA9-BB47-988D-3688C4E20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A0C11-D2FD-B940-81BF-ABDBF7291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7CD6-52D0-0245-A602-23731E3C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0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D4B87-9725-C447-A52E-B4466DCC6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57AC2-68DC-4F4D-AE60-CAD50E5E4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FA89B-1E1D-E547-ACFD-B4D9BE112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858E35-72EB-FE43-9AB8-0DC80C7FB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41F256-0692-4643-8CEB-925BD0E62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B861B7-70E5-C643-979F-E4ACFEFC9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07C6-8D47-5C46-A82C-7C960ED66987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54B489-AE48-D64B-951C-E158FF531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878715-707A-8147-806E-E36F66D4E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7CD6-52D0-0245-A602-23731E3C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6B30F-2EC8-A546-94BB-40127E23E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8A4D8D-3AC8-A344-83A1-706626048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07C6-8D47-5C46-A82C-7C960ED66987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FF5479-1704-C44E-9E76-2E22F5D6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4DB66B-4B3A-E240-AC42-62BD27DE0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7CD6-52D0-0245-A602-23731E3C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5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F973EB-7AFB-9F4A-84EA-E20850BA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07C6-8D47-5C46-A82C-7C960ED66987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D4987F-8C8D-8C41-9AFB-D84CA7F5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695B2-DD86-4E42-9E17-2B66E6E15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7CD6-52D0-0245-A602-23731E3C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2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A417F-DD48-A142-999B-E5B2A2554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95805-1153-CB4F-B15D-5BE0EA876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F5ACF-E26E-5747-A533-6A36A4F1A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945AF-4674-C74D-8535-BB1694670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07C6-8D47-5C46-A82C-7C960ED66987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B5434-9D66-6448-BB22-557C7E86D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035512-293C-D74E-8511-2FBADC888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7CD6-52D0-0245-A602-23731E3C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6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6871A-ADF5-3242-9AE3-FB96BE79C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87301A-91F0-484F-B685-C69E7FB814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4487CB-7A81-DC44-82D8-A0B064864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FEE24-6A40-EC45-B5BA-C1D3B6CD8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07C6-8D47-5C46-A82C-7C960ED66987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7E7C8-831B-BB48-BEA7-40552F060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5C848-4905-F148-923C-ADE8FFA2E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7CD6-52D0-0245-A602-23731E3C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9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95378A-6B10-A048-BA63-FB98B5437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D054B-BEB6-A54F-A2B4-E586A6C62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6A65E-3B0C-754A-9706-F1D63A29A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E07C6-8D47-5C46-A82C-7C960ED66987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8CA12-4081-6542-AE69-DE9E44426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B7A43-A1FF-054A-A4B9-30DE1CF2F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67CD6-52D0-0245-A602-23731E3C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4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6AD3A6-3C0D-624A-8C52-770C2B6AB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dirty="0"/>
              <a:t>Odoo Inventory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27DEAF-B871-AE41-9F70-FA98F91FE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en-US" dirty="0"/>
              <a:t>By Katie Dorey</a:t>
            </a:r>
          </a:p>
        </p:txBody>
      </p:sp>
      <p:sp>
        <p:nvSpPr>
          <p:cNvPr id="39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7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6B40-C69C-F04F-8B96-7AC865471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271024"/>
            <a:ext cx="10325000" cy="847701"/>
          </a:xfrm>
        </p:spPr>
        <p:txBody>
          <a:bodyPr/>
          <a:lstStyle/>
          <a:p>
            <a:r>
              <a:rPr lang="en-US" dirty="0"/>
              <a:t>Creating a New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4CA27-178F-3440-B5F1-8D73C8746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1240897"/>
            <a:ext cx="10325000" cy="3564436"/>
          </a:xfrm>
        </p:spPr>
        <p:txBody>
          <a:bodyPr>
            <a:normAutofit/>
          </a:bodyPr>
          <a:lstStyle/>
          <a:p>
            <a:r>
              <a:rPr lang="en-US" sz="2000" dirty="0"/>
              <a:t>Inventory App       Product      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0F36300C-AE02-9A41-BE2E-3A99B85601EF}"/>
              </a:ext>
            </a:extLst>
          </p:cNvPr>
          <p:cNvSpPr/>
          <p:nvPr/>
        </p:nvSpPr>
        <p:spPr>
          <a:xfrm>
            <a:off x="2503326" y="1329243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5CE0EFE8-7DAB-9E40-9BF3-76320105769D}"/>
              </a:ext>
            </a:extLst>
          </p:cNvPr>
          <p:cNvSpPr/>
          <p:nvPr/>
        </p:nvSpPr>
        <p:spPr>
          <a:xfrm>
            <a:off x="3732561" y="1329243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A81E46-DA41-C941-9F16-03D23E0329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414"/>
          <a:stretch/>
        </p:blipFill>
        <p:spPr>
          <a:xfrm>
            <a:off x="4169523" y="1245470"/>
            <a:ext cx="863600" cy="368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3B86C0-358A-C744-9394-BDB9EE3DBD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241" y="1797301"/>
            <a:ext cx="8095734" cy="479511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403D3EF-38D1-EB4E-8B09-77278E6CE75F}"/>
              </a:ext>
            </a:extLst>
          </p:cNvPr>
          <p:cNvSpPr txBox="1"/>
          <p:nvPr/>
        </p:nvSpPr>
        <p:spPr>
          <a:xfrm>
            <a:off x="9316463" y="2447990"/>
            <a:ext cx="27557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Key Points: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Product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“Can be purchased” and “Can be sold” marked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Product 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Sales Price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3729623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2E9D-5CD1-B540-BF68-79410757D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263796"/>
            <a:ext cx="10325000" cy="878233"/>
          </a:xfrm>
        </p:spPr>
        <p:txBody>
          <a:bodyPr/>
          <a:lstStyle/>
          <a:p>
            <a:r>
              <a:rPr lang="en-US" dirty="0"/>
              <a:t>Adding Vendor for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8E8B9-0200-4C45-B284-38D0B7D8E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1150256"/>
            <a:ext cx="10325000" cy="46247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Move to “Purchase” tab on product creation screen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C81AA3DF-0473-B445-B7B6-F602EC3A793C}"/>
              </a:ext>
            </a:extLst>
          </p:cNvPr>
          <p:cNvSpPr/>
          <p:nvPr/>
        </p:nvSpPr>
        <p:spPr>
          <a:xfrm>
            <a:off x="932438" y="1267960"/>
            <a:ext cx="395704" cy="205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CC20F7-6740-004F-A098-B564A9CF2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438" y="1859759"/>
            <a:ext cx="8079467" cy="44044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30EFAB-0EBB-7C47-839E-A4D257AAA0BB}"/>
              </a:ext>
            </a:extLst>
          </p:cNvPr>
          <p:cNvSpPr txBox="1"/>
          <p:nvPr/>
        </p:nvSpPr>
        <p:spPr>
          <a:xfrm>
            <a:off x="9538630" y="2428319"/>
            <a:ext cx="2310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Key Points: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a line for new vendor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Quantity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464CAF-59BE-6542-953F-FDA5D51B45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3863" r="9378"/>
          <a:stretch/>
        </p:blipFill>
        <p:spPr>
          <a:xfrm>
            <a:off x="10747050" y="4662605"/>
            <a:ext cx="685800" cy="381000"/>
          </a:xfrm>
          <a:prstGeom prst="rect">
            <a:avLst/>
          </a:prstGeom>
        </p:spPr>
      </p:pic>
      <p:sp>
        <p:nvSpPr>
          <p:cNvPr id="8" name="Right Arrow 7">
            <a:extLst>
              <a:ext uri="{FF2B5EF4-FFF2-40B4-BE49-F238E27FC236}">
                <a16:creationId xmlns:a16="http://schemas.microsoft.com/office/drawing/2014/main" id="{6B6885D3-A8A7-D040-BD6E-200832ED7315}"/>
              </a:ext>
            </a:extLst>
          </p:cNvPr>
          <p:cNvSpPr/>
          <p:nvPr/>
        </p:nvSpPr>
        <p:spPr>
          <a:xfrm>
            <a:off x="10330279" y="4774524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5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1C50-1085-A148-8A3F-8C0B38F8C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41" y="114817"/>
            <a:ext cx="10515600" cy="1325563"/>
          </a:xfrm>
        </p:spPr>
        <p:txBody>
          <a:bodyPr/>
          <a:lstStyle/>
          <a:p>
            <a:r>
              <a:rPr lang="en-US" dirty="0"/>
              <a:t>Adding a ‘Customer’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C0C6D-A67C-2049-92FF-4C613BF80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41" y="1219199"/>
            <a:ext cx="10515600" cy="4652963"/>
          </a:xfrm>
        </p:spPr>
        <p:txBody>
          <a:bodyPr>
            <a:normAutofit/>
          </a:bodyPr>
          <a:lstStyle/>
          <a:p>
            <a:r>
              <a:rPr lang="en-US" sz="2000" dirty="0"/>
              <a:t>Sales App         Orders         Customers         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03C4EE40-0137-704A-9C43-CE0CDC2663DD}"/>
              </a:ext>
            </a:extLst>
          </p:cNvPr>
          <p:cNvSpPr/>
          <p:nvPr/>
        </p:nvSpPr>
        <p:spPr>
          <a:xfrm>
            <a:off x="1834661" y="1297810"/>
            <a:ext cx="395704" cy="205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21BC53CD-FA37-5341-9E5A-B833D3B6CD14}"/>
              </a:ext>
            </a:extLst>
          </p:cNvPr>
          <p:cNvSpPr/>
          <p:nvPr/>
        </p:nvSpPr>
        <p:spPr>
          <a:xfrm>
            <a:off x="3057744" y="1297810"/>
            <a:ext cx="395704" cy="205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51E8225-FBF1-AE44-B781-142C67023886}"/>
              </a:ext>
            </a:extLst>
          </p:cNvPr>
          <p:cNvSpPr/>
          <p:nvPr/>
        </p:nvSpPr>
        <p:spPr>
          <a:xfrm>
            <a:off x="4661208" y="1286405"/>
            <a:ext cx="395704" cy="205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ABFB2A-B0F8-F141-ADE7-2B9DA962D3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414"/>
          <a:stretch/>
        </p:blipFill>
        <p:spPr>
          <a:xfrm>
            <a:off x="5138644" y="1204895"/>
            <a:ext cx="863600" cy="368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835903B-2195-FB4B-A5BA-93C3359A43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88" y="1651806"/>
            <a:ext cx="9438290" cy="469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32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9893F-9467-2D40-B6CE-165AA38E3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04308"/>
            <a:ext cx="10515600" cy="1325563"/>
          </a:xfrm>
        </p:spPr>
        <p:txBody>
          <a:bodyPr/>
          <a:lstStyle/>
          <a:p>
            <a:r>
              <a:rPr lang="en-US" dirty="0"/>
              <a:t>Adding a Warehouse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481E7-2633-FD46-9D74-459B49ADC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524" y="1250731"/>
            <a:ext cx="10515600" cy="4621432"/>
          </a:xfrm>
        </p:spPr>
        <p:txBody>
          <a:bodyPr>
            <a:normAutofit/>
          </a:bodyPr>
          <a:lstStyle/>
          <a:p>
            <a:r>
              <a:rPr lang="en-US" sz="2000" dirty="0"/>
              <a:t>Inventory App         Configuration         Warehouses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CFF497A8-14F5-CE44-9925-53E48E45B960}"/>
              </a:ext>
            </a:extLst>
          </p:cNvPr>
          <p:cNvSpPr/>
          <p:nvPr/>
        </p:nvSpPr>
        <p:spPr>
          <a:xfrm>
            <a:off x="2475792" y="1327230"/>
            <a:ext cx="395704" cy="205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E935C980-6058-0943-BC8B-2FAF756BECC0}"/>
              </a:ext>
            </a:extLst>
          </p:cNvPr>
          <p:cNvSpPr/>
          <p:nvPr/>
        </p:nvSpPr>
        <p:spPr>
          <a:xfrm>
            <a:off x="4425577" y="1313995"/>
            <a:ext cx="395704" cy="205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CC755106-0449-3445-8AE8-EE2E0ED26D6F}"/>
              </a:ext>
            </a:extLst>
          </p:cNvPr>
          <p:cNvSpPr/>
          <p:nvPr/>
        </p:nvSpPr>
        <p:spPr>
          <a:xfrm>
            <a:off x="6237206" y="1327230"/>
            <a:ext cx="395704" cy="205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C27CC0-697F-AA44-98A1-AA9026E88E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414"/>
          <a:stretch/>
        </p:blipFill>
        <p:spPr>
          <a:xfrm>
            <a:off x="6688266" y="1257572"/>
            <a:ext cx="863600" cy="368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2B2F63-F097-5340-8420-A1B0D9FC38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814"/>
          <a:stretch/>
        </p:blipFill>
        <p:spPr>
          <a:xfrm>
            <a:off x="1341154" y="1689136"/>
            <a:ext cx="9152339" cy="462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4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2CB55-E145-0F73-F8B2-60C3FF2C6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2195"/>
            <a:ext cx="10515600" cy="1325563"/>
          </a:xfrm>
        </p:spPr>
        <p:txBody>
          <a:bodyPr/>
          <a:lstStyle/>
          <a:p>
            <a:r>
              <a:rPr lang="en-US" dirty="0"/>
              <a:t>Receiving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890E4-5740-3251-5B47-958516BC3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620" y="1543607"/>
            <a:ext cx="10515600" cy="4351338"/>
          </a:xfrm>
        </p:spPr>
        <p:txBody>
          <a:bodyPr/>
          <a:lstStyle/>
          <a:p>
            <a:r>
              <a:rPr lang="en-US" sz="2000" dirty="0"/>
              <a:t>Inventory App         Configuration         Warehouses</a:t>
            </a:r>
          </a:p>
          <a:p>
            <a:endParaRPr lang="en-US" dirty="0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B2DBE0BF-723C-7042-2D61-2E30C1976593}"/>
              </a:ext>
            </a:extLst>
          </p:cNvPr>
          <p:cNvSpPr/>
          <p:nvPr/>
        </p:nvSpPr>
        <p:spPr>
          <a:xfrm>
            <a:off x="2695710" y="1649176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00958F48-7E21-F1EB-83C0-C846021E426D}"/>
              </a:ext>
            </a:extLst>
          </p:cNvPr>
          <p:cNvSpPr/>
          <p:nvPr/>
        </p:nvSpPr>
        <p:spPr>
          <a:xfrm>
            <a:off x="4616941" y="1649176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B9273EC0-7FDB-933C-D045-30B0CA52BDED}"/>
              </a:ext>
            </a:extLst>
          </p:cNvPr>
          <p:cNvSpPr/>
          <p:nvPr/>
        </p:nvSpPr>
        <p:spPr>
          <a:xfrm>
            <a:off x="6395297" y="1649176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1B38DA-D447-7595-A387-02699819A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414"/>
          <a:stretch/>
        </p:blipFill>
        <p:spPr>
          <a:xfrm>
            <a:off x="6807267" y="1543607"/>
            <a:ext cx="863600" cy="368300"/>
          </a:xfrm>
          <a:prstGeom prst="rect">
            <a:avLst/>
          </a:prstGeom>
        </p:spPr>
      </p:pic>
      <p:pic>
        <p:nvPicPr>
          <p:cNvPr id="10" name="Picture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F4E14BF-F3C9-7D0E-1C28-CCE38DD3FE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88" r="6535"/>
          <a:stretch/>
        </p:blipFill>
        <p:spPr>
          <a:xfrm>
            <a:off x="540373" y="1991673"/>
            <a:ext cx="8724635" cy="409118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70088B7-AD54-5EEF-19FB-1C6BFAE58473}"/>
              </a:ext>
            </a:extLst>
          </p:cNvPr>
          <p:cNvSpPr txBox="1"/>
          <p:nvPr/>
        </p:nvSpPr>
        <p:spPr>
          <a:xfrm>
            <a:off x="9336250" y="2869170"/>
            <a:ext cx="28557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Key Points: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Receive From: </a:t>
            </a:r>
            <a:r>
              <a:rPr lang="en-US" sz="1600" i="1" dirty="0"/>
              <a:t>Vendor Name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Operation Type: Receipts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Scheduled date of packing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Add a line for product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Record demand for each product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44460DF-31A2-3494-D099-438AFAC51A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084" y="6184532"/>
            <a:ext cx="685800" cy="381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FFE3BDE-FED3-EB37-C755-750196B64A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8622" y="6222632"/>
            <a:ext cx="1460500" cy="3048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E51C5D9-5EFB-2809-8AD7-DE99EF0F42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2894" y="6217643"/>
            <a:ext cx="990600" cy="3048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3249207-A414-1AD1-3DFA-C2FEB63A57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27699" y="6158860"/>
            <a:ext cx="736600" cy="381000"/>
          </a:xfrm>
          <a:prstGeom prst="rect">
            <a:avLst/>
          </a:prstGeom>
        </p:spPr>
      </p:pic>
      <p:sp>
        <p:nvSpPr>
          <p:cNvPr id="20" name="Right Arrow 19">
            <a:extLst>
              <a:ext uri="{FF2B5EF4-FFF2-40B4-BE49-F238E27FC236}">
                <a16:creationId xmlns:a16="http://schemas.microsoft.com/office/drawing/2014/main" id="{0B6A21BF-4E5C-260E-7E6C-F8E51B03D845}"/>
              </a:ext>
            </a:extLst>
          </p:cNvPr>
          <p:cNvSpPr/>
          <p:nvPr/>
        </p:nvSpPr>
        <p:spPr>
          <a:xfrm>
            <a:off x="686745" y="6270777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92DF4A5B-F08D-B513-713D-A9D8A2DF329B}"/>
              </a:ext>
            </a:extLst>
          </p:cNvPr>
          <p:cNvSpPr/>
          <p:nvPr/>
        </p:nvSpPr>
        <p:spPr>
          <a:xfrm>
            <a:off x="1863367" y="6270777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>
            <a:extLst>
              <a:ext uri="{FF2B5EF4-FFF2-40B4-BE49-F238E27FC236}">
                <a16:creationId xmlns:a16="http://schemas.microsoft.com/office/drawing/2014/main" id="{10AE3960-9746-0BB4-84A1-939F7350CC8A}"/>
              </a:ext>
            </a:extLst>
          </p:cNvPr>
          <p:cNvSpPr/>
          <p:nvPr/>
        </p:nvSpPr>
        <p:spPr>
          <a:xfrm>
            <a:off x="3758133" y="6270777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F29D9D70-0491-3DD6-B04A-CA4BE19347A2}"/>
              </a:ext>
            </a:extLst>
          </p:cNvPr>
          <p:cNvSpPr/>
          <p:nvPr/>
        </p:nvSpPr>
        <p:spPr>
          <a:xfrm>
            <a:off x="5310272" y="6270778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3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C72CC-D34F-D940-8F26-65E5A6B95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745" y="277105"/>
            <a:ext cx="10325000" cy="802224"/>
          </a:xfrm>
        </p:spPr>
        <p:txBody>
          <a:bodyPr/>
          <a:lstStyle/>
          <a:p>
            <a:r>
              <a:rPr lang="en-US" dirty="0"/>
              <a:t>Delivering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6F208-0CB7-EF4B-964C-16BB8FE64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745" y="1109281"/>
            <a:ext cx="10325000" cy="4639437"/>
          </a:xfrm>
        </p:spPr>
        <p:txBody>
          <a:bodyPr>
            <a:normAutofit/>
          </a:bodyPr>
          <a:lstStyle/>
          <a:p>
            <a:r>
              <a:rPr lang="en-US" sz="2000" dirty="0"/>
              <a:t>Inventory app       Operations       Transfers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8429CB02-96E3-C441-BB61-C2A7E1794EE7}"/>
              </a:ext>
            </a:extLst>
          </p:cNvPr>
          <p:cNvSpPr/>
          <p:nvPr/>
        </p:nvSpPr>
        <p:spPr>
          <a:xfrm>
            <a:off x="2498002" y="1193391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7FFB21AD-04ED-E247-BE7C-55253D8CD360}"/>
              </a:ext>
            </a:extLst>
          </p:cNvPr>
          <p:cNvSpPr/>
          <p:nvPr/>
        </p:nvSpPr>
        <p:spPr>
          <a:xfrm>
            <a:off x="4043883" y="1193392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3B22D1D4-CDF8-E542-8D65-223E208ABEA1}"/>
              </a:ext>
            </a:extLst>
          </p:cNvPr>
          <p:cNvSpPr/>
          <p:nvPr/>
        </p:nvSpPr>
        <p:spPr>
          <a:xfrm>
            <a:off x="5378284" y="1193392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7B6DBA-B65B-7241-A2F1-C77DB38B6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9466" y="1118657"/>
            <a:ext cx="863600" cy="368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AE2314-F469-7A4D-9B79-1D0EA27EB6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5" t="18241" r="-168" b="1958"/>
          <a:stretch/>
        </p:blipFill>
        <p:spPr>
          <a:xfrm>
            <a:off x="789080" y="1686083"/>
            <a:ext cx="10520833" cy="28536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87CDCD6-E3D4-2244-A501-1A094D7F2070}"/>
              </a:ext>
            </a:extLst>
          </p:cNvPr>
          <p:cNvSpPr txBox="1"/>
          <p:nvPr/>
        </p:nvSpPr>
        <p:spPr>
          <a:xfrm>
            <a:off x="686745" y="4328170"/>
            <a:ext cx="72909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Key Points: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Delivery 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Operation Type: Delivery 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Scheduled date of packing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Add a line for product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Record demand for each product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2125E9-D489-0147-99C4-631EF95477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084" y="6184532"/>
            <a:ext cx="685800" cy="381000"/>
          </a:xfrm>
          <a:prstGeom prst="rect">
            <a:avLst/>
          </a:prstGeom>
        </p:spPr>
      </p:pic>
      <p:sp>
        <p:nvSpPr>
          <p:cNvPr id="12" name="Right Arrow 11">
            <a:extLst>
              <a:ext uri="{FF2B5EF4-FFF2-40B4-BE49-F238E27FC236}">
                <a16:creationId xmlns:a16="http://schemas.microsoft.com/office/drawing/2014/main" id="{2C3836D0-AD9A-2641-8E4C-B403A8473904}"/>
              </a:ext>
            </a:extLst>
          </p:cNvPr>
          <p:cNvSpPr/>
          <p:nvPr/>
        </p:nvSpPr>
        <p:spPr>
          <a:xfrm>
            <a:off x="686745" y="6270777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6C4734F5-0450-7E4F-9F94-43098819D1DC}"/>
              </a:ext>
            </a:extLst>
          </p:cNvPr>
          <p:cNvSpPr/>
          <p:nvPr/>
        </p:nvSpPr>
        <p:spPr>
          <a:xfrm>
            <a:off x="1863367" y="6270777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886D6FA-6A32-4341-98F6-801F7490C4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8622" y="6222632"/>
            <a:ext cx="1460500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E737B08-0D2F-3B49-9EE2-308991871D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2894" y="6217643"/>
            <a:ext cx="990600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DCFE864-4FA4-B94A-BDA0-82FC28307B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27699" y="6158860"/>
            <a:ext cx="736600" cy="381000"/>
          </a:xfrm>
          <a:prstGeom prst="rect">
            <a:avLst/>
          </a:prstGeom>
        </p:spPr>
      </p:pic>
      <p:sp>
        <p:nvSpPr>
          <p:cNvPr id="18" name="Right Arrow 17">
            <a:extLst>
              <a:ext uri="{FF2B5EF4-FFF2-40B4-BE49-F238E27FC236}">
                <a16:creationId xmlns:a16="http://schemas.microsoft.com/office/drawing/2014/main" id="{B1E954A4-EEE0-DC40-ABC3-E8CF2BC8933F}"/>
              </a:ext>
            </a:extLst>
          </p:cNvPr>
          <p:cNvSpPr/>
          <p:nvPr/>
        </p:nvSpPr>
        <p:spPr>
          <a:xfrm>
            <a:off x="3758133" y="6270777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9AFBF38F-DC3F-1A4C-8306-19D10A939D3B}"/>
              </a:ext>
            </a:extLst>
          </p:cNvPr>
          <p:cNvSpPr/>
          <p:nvPr/>
        </p:nvSpPr>
        <p:spPr>
          <a:xfrm>
            <a:off x="5310272" y="6270778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27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CC4E0-810F-E24A-B9FF-9B1F488A9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612" y="241286"/>
            <a:ext cx="10325000" cy="712147"/>
          </a:xfrm>
        </p:spPr>
        <p:txBody>
          <a:bodyPr>
            <a:normAutofit/>
          </a:bodyPr>
          <a:lstStyle/>
          <a:p>
            <a:r>
              <a:rPr lang="en-US" dirty="0"/>
              <a:t>Adjusting Inventory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0C3BA-58AA-AA40-A011-1FB6439A3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612" y="1163264"/>
            <a:ext cx="10325000" cy="3564436"/>
          </a:xfrm>
        </p:spPr>
        <p:txBody>
          <a:bodyPr>
            <a:normAutofit/>
          </a:bodyPr>
          <a:lstStyle/>
          <a:p>
            <a:r>
              <a:rPr lang="en-US" sz="2000" dirty="0"/>
              <a:t>Inventory App        Operations       Inventory Adjustments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BAC16EDC-AD64-1341-9DCD-DEEE841B69FF}"/>
              </a:ext>
            </a:extLst>
          </p:cNvPr>
          <p:cNvSpPr/>
          <p:nvPr/>
        </p:nvSpPr>
        <p:spPr>
          <a:xfrm>
            <a:off x="2445144" y="1274257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8FCB4FB1-23E5-8B46-93C0-144CF1B67AEE}"/>
              </a:ext>
            </a:extLst>
          </p:cNvPr>
          <p:cNvSpPr/>
          <p:nvPr/>
        </p:nvSpPr>
        <p:spPr>
          <a:xfrm>
            <a:off x="4007786" y="1274257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F5310F43-AC64-EC45-A35E-9AC5C36B7953}"/>
              </a:ext>
            </a:extLst>
          </p:cNvPr>
          <p:cNvSpPr/>
          <p:nvPr/>
        </p:nvSpPr>
        <p:spPr>
          <a:xfrm>
            <a:off x="6754603" y="1268078"/>
            <a:ext cx="285750" cy="157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266C3B-8E20-464B-95D2-1F1709A985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r="6922"/>
          <a:stretch/>
        </p:blipFill>
        <p:spPr>
          <a:xfrm>
            <a:off x="7116022" y="1164159"/>
            <a:ext cx="863600" cy="368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534930-F568-B44A-8807-B092CF9314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54" r="4863"/>
          <a:stretch/>
        </p:blipFill>
        <p:spPr>
          <a:xfrm>
            <a:off x="296449" y="1963262"/>
            <a:ext cx="11599101" cy="25732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D3F90B-62FB-2749-9602-EA08D61C48C0}"/>
              </a:ext>
            </a:extLst>
          </p:cNvPr>
          <p:cNvSpPr txBox="1"/>
          <p:nvPr/>
        </p:nvSpPr>
        <p:spPr>
          <a:xfrm>
            <a:off x="676405" y="4872625"/>
            <a:ext cx="7928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Key Points: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 product from dropdown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Record counted quantity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348FE10-206E-DE45-85D4-F2C69AE920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405" y="5882454"/>
            <a:ext cx="6858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073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158</Words>
  <Application>Microsoft Macintosh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Odoo Inventory Basics</vt:lpstr>
      <vt:lpstr>Creating a New Product</vt:lpstr>
      <vt:lpstr>Adding Vendor for Product</vt:lpstr>
      <vt:lpstr>Adding a ‘Customer’ Location</vt:lpstr>
      <vt:lpstr>Adding a Warehouse Location</vt:lpstr>
      <vt:lpstr>Receiving Products</vt:lpstr>
      <vt:lpstr>Delivering Products</vt:lpstr>
      <vt:lpstr>Adjusting Inventory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Odoo Inventory Basics</dc:title>
  <dc:creator>Dorey, Katherine Maeve - doreykm</dc:creator>
  <cp:lastModifiedBy>Dorey, Katherine Maeve - doreykm</cp:lastModifiedBy>
  <cp:revision>16</cp:revision>
  <dcterms:created xsi:type="dcterms:W3CDTF">2022-01-31T18:41:57Z</dcterms:created>
  <dcterms:modified xsi:type="dcterms:W3CDTF">2022-12-21T21:36:33Z</dcterms:modified>
</cp:coreProperties>
</file>